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7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5143500" cx="9144000"/>
  <p:notesSz cx="6858000" cy="9144000"/>
  <p:embeddedFontLst>
    <p:embeddedFont>
      <p:font typeface="Robot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Roboto-bold.fntdata"/><Relationship Id="rId14" Type="http://schemas.openxmlformats.org/officeDocument/2006/relationships/font" Target="fonts/Roboto-regular.fntdata"/><Relationship Id="rId17" Type="http://schemas.openxmlformats.org/officeDocument/2006/relationships/font" Target="fonts/Roboto-boldItalic.fntdata"/><Relationship Id="rId16" Type="http://schemas.openxmlformats.org/officeDocument/2006/relationships/font" Target="fonts/Roboto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0" name="Shape 16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6" name="Shape 16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2" name="Shape 17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1" name="Shape 18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87" name="Shape 18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3" name="Shape 19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9" name="Shape 199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7" name="Shape 20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1" name="Shape 1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Shape 16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1" name="Shape 7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Shape 76"/>
          <p:cNvSpPr txBox="1"/>
          <p:nvPr>
            <p:ph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タイトルとコンテンツ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508000" y="457200"/>
            <a:ext cx="6447600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accent1"/>
              </a:buClr>
              <a:buFont typeface="Trebuchet MS"/>
              <a:buNone/>
              <a:defRPr b="0" i="0" sz="2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508000" y="1620441"/>
            <a:ext cx="6447600" cy="29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254000" marR="0" rtl="0" algn="l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8571"/>
              <a:buFont typeface="Noto Sans Symbols"/>
              <a:buChar char="▶"/>
              <a:defRPr b="0" i="0" sz="14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52400" lvl="1" marL="558800" marR="0" rtl="0" algn="l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83333"/>
              <a:buFont typeface="Noto Sans Symbols"/>
              <a:buChar char="▶"/>
              <a:defRPr b="0" i="0" sz="12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27000" lvl="2" marL="863600" marR="0" rtl="0" algn="l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2727"/>
              <a:buFont typeface="Noto Sans Symbols"/>
              <a:buChar char="▶"/>
              <a:defRPr b="0" i="0" sz="11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7000" lvl="3" marL="1206500" marR="0" rtl="0" algn="l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7000" lvl="4" marL="1549400" marR="0" rtl="0" algn="l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27000" lvl="5" marL="1892300" marR="0" rtl="0" algn="l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27000" lvl="6" marL="2235200" marR="0" rtl="0" algn="l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27000" lvl="7" marL="2578100" marR="0" rtl="0" algn="l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27000" lvl="8" marL="2921000" marR="0" rtl="0" algn="l"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ct val="77777"/>
              <a:buFont typeface="Noto Sans Symbols"/>
              <a:buChar char="▶"/>
              <a:defRPr b="0" i="0" sz="900" u="none" cap="none" strike="noStrik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0" type="dt"/>
          </p:nvPr>
        </p:nvSpPr>
        <p:spPr>
          <a:xfrm>
            <a:off x="5403849" y="4531021"/>
            <a:ext cx="6840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7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x="508000" y="4531021"/>
            <a:ext cx="47232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700" u="none" cap="none" strike="noStrik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3429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6858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10287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13716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17145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20574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24003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274320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6442997" y="4531021"/>
            <a:ext cx="512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" sz="700" u="none" cap="none" strike="noStrik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ustom layou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/>
          <p:nvPr/>
        </p:nvSpPr>
        <p:spPr>
          <a:xfrm>
            <a:off x="3341300" y="314875"/>
            <a:ext cx="5486400" cy="4513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/>
          <p:nvPr/>
        </p:nvSpPr>
        <p:spPr>
          <a:xfrm>
            <a:off x="0" y="0"/>
            <a:ext cx="3048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1" name="Shape 91"/>
          <p:cNvSpPr/>
          <p:nvPr/>
        </p:nvSpPr>
        <p:spPr>
          <a:xfrm>
            <a:off x="3341300" y="314875"/>
            <a:ext cx="5486400" cy="113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2" name="Shape 92"/>
          <p:cNvSpPr txBox="1"/>
          <p:nvPr>
            <p:ph type="title"/>
          </p:nvPr>
        </p:nvSpPr>
        <p:spPr>
          <a:xfrm>
            <a:off x="348300" y="428200"/>
            <a:ext cx="2351400" cy="439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b="1" sz="28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b="1" sz="28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b="1" sz="28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b="1" sz="28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b="1" sz="28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b="1" sz="28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b="1" sz="28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b="1" sz="28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b="1" sz="28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3539325" y="593900"/>
            <a:ext cx="5090400" cy="401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25400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66666"/>
              </a:buClr>
              <a:buSzPct val="100000"/>
              <a:defRPr sz="1400">
                <a:solidFill>
                  <a:srgbClr val="666666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52400" lvl="1" marL="55880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27000" lvl="2" marL="86360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7000" lvl="3" marL="120650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7000" lvl="4" marL="154940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27000" lvl="5" marL="189230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27000" lvl="6" marL="223520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27000" lvl="7" marL="257810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27000" lvl="8" marL="292100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666666"/>
              </a:buClr>
              <a:buSzPct val="100000"/>
              <a:defRPr sz="1200">
                <a:solidFill>
                  <a:srgbClr val="666666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4" name="Shape 9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rgbClr val="666666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ustom layout 1">
    <p:bg>
      <p:bgPr>
        <a:solidFill>
          <a:srgbClr val="FFFFF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7" name="Shape 97"/>
          <p:cNvSpPr/>
          <p:nvPr/>
        </p:nvSpPr>
        <p:spPr>
          <a:xfrm>
            <a:off x="-25" y="0"/>
            <a:ext cx="9144000" cy="1741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8" name="Shape 98"/>
          <p:cNvSpPr/>
          <p:nvPr/>
        </p:nvSpPr>
        <p:spPr>
          <a:xfrm>
            <a:off x="6551675" y="0"/>
            <a:ext cx="2592300" cy="1741500"/>
          </a:xfrm>
          <a:prstGeom prst="rect">
            <a:avLst/>
          </a:prstGeom>
          <a:solidFill>
            <a:srgbClr val="FFFFFF">
              <a:alpha val="25099"/>
            </a:srgb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/>
          <p:nvPr/>
        </p:nvSpPr>
        <p:spPr>
          <a:xfrm rot="10800000">
            <a:off x="3991227" y="0"/>
            <a:ext cx="1727100" cy="1741500"/>
          </a:xfrm>
          <a:prstGeom prst="flowChartDelay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/>
          <p:nvPr/>
        </p:nvSpPr>
        <p:spPr>
          <a:xfrm rot="10800000">
            <a:off x="3991227" y="0"/>
            <a:ext cx="1727100" cy="1741500"/>
          </a:xfrm>
          <a:prstGeom prst="flowChartDelay">
            <a:avLst/>
          </a:prstGeom>
          <a:solidFill>
            <a:srgbClr val="FFFFFF">
              <a:alpha val="12549"/>
            </a:srgb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/>
        </p:nvSpPr>
        <p:spPr>
          <a:xfrm rot="10800000">
            <a:off x="4431836" y="0"/>
            <a:ext cx="1727100" cy="1741500"/>
          </a:xfrm>
          <a:prstGeom prst="flowChartDelay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/>
          <p:nvPr/>
        </p:nvSpPr>
        <p:spPr>
          <a:xfrm rot="10800000">
            <a:off x="4431836" y="0"/>
            <a:ext cx="1727100" cy="1741500"/>
          </a:xfrm>
          <a:prstGeom prst="flowChartDelay">
            <a:avLst/>
          </a:prstGeom>
          <a:solidFill>
            <a:srgbClr val="FFFFFF">
              <a:alpha val="18820"/>
            </a:srgb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/>
          <p:nvPr/>
        </p:nvSpPr>
        <p:spPr>
          <a:xfrm rot="10800000">
            <a:off x="4856510" y="0"/>
            <a:ext cx="1727100" cy="1741500"/>
          </a:xfrm>
          <a:prstGeom prst="flowChartDelay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4" name="Shape 104"/>
          <p:cNvSpPr/>
          <p:nvPr/>
        </p:nvSpPr>
        <p:spPr>
          <a:xfrm rot="10800000">
            <a:off x="4856510" y="0"/>
            <a:ext cx="1727100" cy="1741500"/>
          </a:xfrm>
          <a:prstGeom prst="flowChartDelay">
            <a:avLst/>
          </a:prstGeom>
          <a:solidFill>
            <a:srgbClr val="FFFFFF">
              <a:alpha val="25099"/>
            </a:srgbClr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 txBox="1"/>
          <p:nvPr>
            <p:ph type="title"/>
          </p:nvPr>
        </p:nvSpPr>
        <p:spPr>
          <a:xfrm>
            <a:off x="324475" y="148225"/>
            <a:ext cx="3559500" cy="1373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324475" y="1920450"/>
            <a:ext cx="8494800" cy="27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25400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52400" lvl="1" marL="55880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27000" lvl="2" marL="86360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7000" lvl="3" marL="120650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7000" lvl="4" marL="154940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27000" lvl="5" marL="189230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27000" lvl="6" marL="223520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27000" lvl="7" marL="257810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27000" lvl="8" marL="292100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7" name="Shape 10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ustom layout 2">
    <p:bg>
      <p:bgPr>
        <a:solidFill>
          <a:srgbClr val="FFFFFF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F3F3F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0" name="Shape 110"/>
          <p:cNvSpPr/>
          <p:nvPr/>
        </p:nvSpPr>
        <p:spPr>
          <a:xfrm>
            <a:off x="2316573" y="3364648"/>
            <a:ext cx="1632000" cy="1632000"/>
          </a:xfrm>
          <a:prstGeom prst="ellipse">
            <a:avLst/>
          </a:prstGeom>
          <a:noFill/>
          <a:ln cap="flat" cmpd="sng" w="19050">
            <a:solidFill>
              <a:srgbClr val="4285F4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/>
          <p:nvPr/>
        </p:nvSpPr>
        <p:spPr>
          <a:xfrm>
            <a:off x="6118423" y="1414823"/>
            <a:ext cx="1632000" cy="1632000"/>
          </a:xfrm>
          <a:prstGeom prst="ellipse">
            <a:avLst/>
          </a:prstGeom>
          <a:noFill/>
          <a:ln cap="flat" cmpd="sng" w="19050">
            <a:solidFill>
              <a:srgbClr val="4285F4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/>
        </p:nvSpPr>
        <p:spPr>
          <a:xfrm>
            <a:off x="7500225" y="4086700"/>
            <a:ext cx="831300" cy="831300"/>
          </a:xfrm>
          <a:prstGeom prst="ellipse">
            <a:avLst/>
          </a:prstGeom>
          <a:noFill/>
          <a:ln cap="flat" cmpd="sng" w="19050">
            <a:solidFill>
              <a:srgbClr val="DB44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3" name="Shape 113"/>
          <p:cNvSpPr/>
          <p:nvPr/>
        </p:nvSpPr>
        <p:spPr>
          <a:xfrm>
            <a:off x="794187" y="1494262"/>
            <a:ext cx="831300" cy="831300"/>
          </a:xfrm>
          <a:prstGeom prst="ellipse">
            <a:avLst/>
          </a:prstGeom>
          <a:noFill/>
          <a:ln cap="flat" cmpd="sng" w="19050">
            <a:solidFill>
              <a:srgbClr val="DB4437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/>
        </p:nvSpPr>
        <p:spPr>
          <a:xfrm>
            <a:off x="1080300" y="1677387"/>
            <a:ext cx="3452400" cy="1450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5" name="Shape 115"/>
          <p:cNvSpPr/>
          <p:nvPr/>
        </p:nvSpPr>
        <p:spPr>
          <a:xfrm>
            <a:off x="4611275" y="1677387"/>
            <a:ext cx="3452400" cy="1450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6" name="Shape 116"/>
          <p:cNvSpPr/>
          <p:nvPr/>
        </p:nvSpPr>
        <p:spPr>
          <a:xfrm>
            <a:off x="4611300" y="3204100"/>
            <a:ext cx="3452400" cy="1450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/>
          <p:nvPr/>
        </p:nvSpPr>
        <p:spPr>
          <a:xfrm>
            <a:off x="1080325" y="3204100"/>
            <a:ext cx="3452400" cy="14505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D9D9D9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 txBox="1"/>
          <p:nvPr>
            <p:ph type="title"/>
          </p:nvPr>
        </p:nvSpPr>
        <p:spPr>
          <a:xfrm>
            <a:off x="1347900" y="446125"/>
            <a:ext cx="6448200" cy="91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434343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434343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434343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434343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434343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434343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434343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434343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rgbClr val="434343"/>
                </a:solidFill>
              </a:defRPr>
            </a:lvl9pPr>
          </a:lstStyle>
          <a:p/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1347925" y="1772900"/>
            <a:ext cx="2917200" cy="1259400"/>
          </a:xfrm>
          <a:prstGeom prst="rect">
            <a:avLst/>
          </a:prstGeom>
          <a:noFill/>
        </p:spPr>
        <p:txBody>
          <a:bodyPr anchorCtr="0" anchor="t" bIns="91425" lIns="91425" rIns="91425" tIns="91425"/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SzPct val="100000"/>
              <a:defRPr sz="1200">
                <a:solidFill>
                  <a:srgbClr val="434343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SzPct val="100000"/>
              <a:defRPr sz="1200">
                <a:solidFill>
                  <a:srgbClr val="434343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SzPct val="100000"/>
              <a:defRPr sz="1200">
                <a:solidFill>
                  <a:srgbClr val="434343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SzPct val="100000"/>
              <a:defRPr sz="1200">
                <a:solidFill>
                  <a:srgbClr val="434343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SzPct val="100000"/>
              <a:defRPr sz="1200">
                <a:solidFill>
                  <a:srgbClr val="434343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SzPct val="100000"/>
              <a:defRPr sz="1200">
                <a:solidFill>
                  <a:srgbClr val="434343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SzPct val="100000"/>
              <a:defRPr sz="1200">
                <a:solidFill>
                  <a:srgbClr val="434343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SzPct val="100000"/>
              <a:defRPr sz="1200">
                <a:solidFill>
                  <a:srgbClr val="434343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SzPct val="100000"/>
              <a:defRPr sz="1200">
                <a:solidFill>
                  <a:srgbClr val="434343"/>
                </a:solidFill>
              </a:defRPr>
            </a:lvl9pPr>
          </a:lstStyle>
          <a:p/>
        </p:txBody>
      </p:sp>
      <p:sp>
        <p:nvSpPr>
          <p:cNvPr id="120" name="Shape 120"/>
          <p:cNvSpPr txBox="1"/>
          <p:nvPr>
            <p:ph idx="2" type="body"/>
          </p:nvPr>
        </p:nvSpPr>
        <p:spPr>
          <a:xfrm>
            <a:off x="4878875" y="1772900"/>
            <a:ext cx="2917200" cy="1259400"/>
          </a:xfrm>
          <a:prstGeom prst="rect">
            <a:avLst/>
          </a:prstGeom>
          <a:noFill/>
        </p:spPr>
        <p:txBody>
          <a:bodyPr anchorCtr="0" anchor="t" bIns="91425" lIns="91425" rIns="91425" tIns="91425"/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SzPct val="100000"/>
              <a:defRPr sz="1200">
                <a:solidFill>
                  <a:srgbClr val="434343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SzPct val="100000"/>
              <a:defRPr sz="1200">
                <a:solidFill>
                  <a:srgbClr val="434343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SzPct val="100000"/>
              <a:defRPr sz="1200">
                <a:solidFill>
                  <a:srgbClr val="434343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SzPct val="100000"/>
              <a:defRPr sz="1200">
                <a:solidFill>
                  <a:srgbClr val="434343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SzPct val="100000"/>
              <a:defRPr sz="1200">
                <a:solidFill>
                  <a:srgbClr val="434343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SzPct val="100000"/>
              <a:defRPr sz="1200">
                <a:solidFill>
                  <a:srgbClr val="434343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SzPct val="100000"/>
              <a:defRPr sz="1200">
                <a:solidFill>
                  <a:srgbClr val="434343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SzPct val="100000"/>
              <a:defRPr sz="1200">
                <a:solidFill>
                  <a:srgbClr val="434343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SzPct val="100000"/>
              <a:defRPr sz="1200">
                <a:solidFill>
                  <a:srgbClr val="434343"/>
                </a:solidFill>
              </a:defRPr>
            </a:lvl9pPr>
          </a:lstStyle>
          <a:p/>
        </p:txBody>
      </p:sp>
      <p:sp>
        <p:nvSpPr>
          <p:cNvPr id="121" name="Shape 121"/>
          <p:cNvSpPr txBox="1"/>
          <p:nvPr>
            <p:ph idx="3" type="body"/>
          </p:nvPr>
        </p:nvSpPr>
        <p:spPr>
          <a:xfrm>
            <a:off x="1347900" y="3299650"/>
            <a:ext cx="2917200" cy="1259400"/>
          </a:xfrm>
          <a:prstGeom prst="rect">
            <a:avLst/>
          </a:prstGeom>
          <a:noFill/>
        </p:spPr>
        <p:txBody>
          <a:bodyPr anchorCtr="0" anchor="t" bIns="91425" lIns="91425" rIns="91425" tIns="91425"/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SzPct val="100000"/>
              <a:defRPr sz="1200">
                <a:solidFill>
                  <a:srgbClr val="434343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SzPct val="100000"/>
              <a:defRPr sz="1200">
                <a:solidFill>
                  <a:srgbClr val="434343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SzPct val="100000"/>
              <a:defRPr sz="1200">
                <a:solidFill>
                  <a:srgbClr val="434343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SzPct val="100000"/>
              <a:defRPr sz="1200">
                <a:solidFill>
                  <a:srgbClr val="434343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SzPct val="100000"/>
              <a:defRPr sz="1200">
                <a:solidFill>
                  <a:srgbClr val="434343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SzPct val="100000"/>
              <a:defRPr sz="1200">
                <a:solidFill>
                  <a:srgbClr val="434343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SzPct val="100000"/>
              <a:defRPr sz="1200">
                <a:solidFill>
                  <a:srgbClr val="434343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SzPct val="100000"/>
              <a:defRPr sz="1200">
                <a:solidFill>
                  <a:srgbClr val="434343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SzPct val="100000"/>
              <a:defRPr sz="1200">
                <a:solidFill>
                  <a:srgbClr val="434343"/>
                </a:solidFill>
              </a:defRPr>
            </a:lvl9pPr>
          </a:lstStyle>
          <a:p/>
        </p:txBody>
      </p:sp>
      <p:sp>
        <p:nvSpPr>
          <p:cNvPr id="122" name="Shape 122"/>
          <p:cNvSpPr txBox="1"/>
          <p:nvPr>
            <p:ph idx="4" type="body"/>
          </p:nvPr>
        </p:nvSpPr>
        <p:spPr>
          <a:xfrm>
            <a:off x="4878875" y="3299650"/>
            <a:ext cx="2917200" cy="1259400"/>
          </a:xfrm>
          <a:prstGeom prst="rect">
            <a:avLst/>
          </a:prstGeom>
          <a:noFill/>
        </p:spPr>
        <p:txBody>
          <a:bodyPr anchorCtr="0" anchor="t" bIns="91425" lIns="91425" rIns="91425" tIns="91425"/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SzPct val="100000"/>
              <a:defRPr sz="1200">
                <a:solidFill>
                  <a:srgbClr val="434343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SzPct val="100000"/>
              <a:defRPr sz="1200">
                <a:solidFill>
                  <a:srgbClr val="434343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SzPct val="100000"/>
              <a:defRPr sz="1200">
                <a:solidFill>
                  <a:srgbClr val="434343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SzPct val="100000"/>
              <a:defRPr sz="1200">
                <a:solidFill>
                  <a:srgbClr val="434343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SzPct val="100000"/>
              <a:defRPr sz="1200">
                <a:solidFill>
                  <a:srgbClr val="434343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SzPct val="100000"/>
              <a:defRPr sz="1200">
                <a:solidFill>
                  <a:srgbClr val="434343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SzPct val="100000"/>
              <a:defRPr sz="1200">
                <a:solidFill>
                  <a:srgbClr val="434343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SzPct val="100000"/>
              <a:defRPr sz="1200">
                <a:solidFill>
                  <a:srgbClr val="434343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434343"/>
              </a:buClr>
              <a:buSzPct val="100000"/>
              <a:defRPr sz="1200">
                <a:solidFill>
                  <a:srgbClr val="434343"/>
                </a:solidFill>
              </a:defRPr>
            </a:lvl9pPr>
          </a:lstStyle>
          <a:p/>
        </p:txBody>
      </p:sp>
      <p:sp>
        <p:nvSpPr>
          <p:cNvPr id="123" name="Shape 12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rgbClr val="61616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ustom layout 3">
    <p:bg>
      <p:bgPr>
        <a:solidFill>
          <a:srgbClr val="FFFFFF"/>
        </a:solidFill>
      </p:bgPr>
    </p:bg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26" name="Shape 126"/>
          <p:cNvCxnSpPr/>
          <p:nvPr/>
        </p:nvCxnSpPr>
        <p:spPr>
          <a:xfrm>
            <a:off x="3027472" y="0"/>
            <a:ext cx="0" cy="5133300"/>
          </a:xfrm>
          <a:prstGeom prst="straightConnector1">
            <a:avLst/>
          </a:prstGeom>
          <a:noFill/>
          <a:ln cap="flat" cmpd="sng" w="9525">
            <a:solidFill>
              <a:srgbClr val="F2F2F2"/>
            </a:solidFill>
            <a:prstDash val="solid"/>
            <a:miter/>
            <a:headEnd len="med" w="med" type="none"/>
            <a:tailEnd len="med" w="med" type="none"/>
          </a:ln>
          <a:effectLst>
            <a:outerShdw blurRad="50799" rotWithShape="0" algn="l" dist="38100">
              <a:srgbClr val="000000">
                <a:alpha val="40000"/>
              </a:srgbClr>
            </a:outerShdw>
          </a:effectLst>
        </p:spPr>
      </p:cxnSp>
      <p:sp>
        <p:nvSpPr>
          <p:cNvPr id="127" name="Shape 127"/>
          <p:cNvSpPr/>
          <p:nvPr/>
        </p:nvSpPr>
        <p:spPr>
          <a:xfrm>
            <a:off x="0" y="0"/>
            <a:ext cx="3048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8" name="Shape 128"/>
          <p:cNvSpPr txBox="1"/>
          <p:nvPr>
            <p:ph type="title"/>
          </p:nvPr>
        </p:nvSpPr>
        <p:spPr>
          <a:xfrm>
            <a:off x="284100" y="307975"/>
            <a:ext cx="2479800" cy="426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0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0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0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0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0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0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0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b="1" sz="3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3381100" y="307975"/>
            <a:ext cx="5451300" cy="426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25400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52400" lvl="1" marL="55880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27000" lvl="2" marL="86360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7000" lvl="3" marL="120650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7000" lvl="4" marL="154940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27000" lvl="5" marL="189230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27000" lvl="6" marL="223520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27000" lvl="7" marL="257810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27000" lvl="8" marL="292100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 sz="14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0" name="Shape 13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ustom layout 4">
    <p:bg>
      <p:bgPr>
        <a:solidFill>
          <a:srgbClr val="FFFFFF"/>
        </a:solid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3" name="Shape 133"/>
          <p:cNvSpPr/>
          <p:nvPr/>
        </p:nvSpPr>
        <p:spPr>
          <a:xfrm>
            <a:off x="809660" y="607350"/>
            <a:ext cx="638100" cy="7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4" name="Shape 134"/>
          <p:cNvSpPr txBox="1"/>
          <p:nvPr>
            <p:ph type="ctrTitle"/>
          </p:nvPr>
        </p:nvSpPr>
        <p:spPr>
          <a:xfrm>
            <a:off x="683700" y="849050"/>
            <a:ext cx="6909900" cy="129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36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36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36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36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36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36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36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36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36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683700" y="2217650"/>
            <a:ext cx="6909900" cy="222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25400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defRPr sz="14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52400" lvl="1" marL="55880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defRPr sz="12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27000" lvl="2" marL="86360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defRPr sz="12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7000" lvl="3" marL="120650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defRPr sz="12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7000" lvl="4" marL="154940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defRPr sz="12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27000" lvl="5" marL="189230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defRPr sz="12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27000" lvl="6" marL="223520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defRPr sz="12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27000" lvl="7" marL="257810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defRPr sz="12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27000" lvl="8" marL="292100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defRPr sz="12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36" name="Shape 13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rgbClr val="FFFFFF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ustom layout 5">
    <p:bg>
      <p:bgPr>
        <a:solidFill>
          <a:srgbClr val="FFFFFF"/>
        </a:solidFill>
      </p:bgPr>
    </p:bg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/>
          <p:nvPr/>
        </p:nvSpPr>
        <p:spPr>
          <a:xfrm>
            <a:off x="4072700" y="313275"/>
            <a:ext cx="4757400" cy="45228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0" name="Shape 140"/>
          <p:cNvSpPr/>
          <p:nvPr/>
        </p:nvSpPr>
        <p:spPr>
          <a:xfrm>
            <a:off x="306750" y="313500"/>
            <a:ext cx="3452400" cy="4522800"/>
          </a:xfrm>
          <a:prstGeom prst="rect">
            <a:avLst/>
          </a:prstGeom>
          <a:solidFill>
            <a:schemeClr val="accent1"/>
          </a:solidFill>
          <a:ln cap="flat" cmpd="sng" w="9525">
            <a:solidFill>
              <a:srgbClr val="666666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1" name="Shape 141"/>
          <p:cNvSpPr txBox="1"/>
          <p:nvPr>
            <p:ph type="title"/>
          </p:nvPr>
        </p:nvSpPr>
        <p:spPr>
          <a:xfrm>
            <a:off x="574350" y="576900"/>
            <a:ext cx="2917200" cy="399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26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2600">
                <a:solidFill>
                  <a:srgbClr val="FFFFFF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2600">
                <a:solidFill>
                  <a:srgbClr val="FFFFFF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2600">
                <a:solidFill>
                  <a:srgbClr val="FFFFFF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2600">
                <a:solidFill>
                  <a:srgbClr val="FFFFFF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2600">
                <a:solidFill>
                  <a:srgbClr val="FFFFFF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2600">
                <a:solidFill>
                  <a:srgbClr val="FFFFFF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2600">
                <a:solidFill>
                  <a:srgbClr val="FFFFFF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None/>
              <a:defRPr sz="2600">
                <a:solidFill>
                  <a:srgbClr val="FFFFFF"/>
                </a:solidFill>
              </a:defRPr>
            </a:lvl9pPr>
          </a:lstStyle>
          <a:p/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4276850" y="576900"/>
            <a:ext cx="4349100" cy="386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25400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defRPr sz="14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152400" lvl="1" marL="55880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defRPr sz="12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127000" lvl="2" marL="86360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defRPr sz="12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127000" lvl="3" marL="120650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defRPr sz="12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127000" lvl="4" marL="154940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defRPr sz="12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127000" lvl="5" marL="189230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defRPr sz="12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127000" lvl="6" marL="223520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defRPr sz="12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127000" lvl="7" marL="257810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defRPr sz="12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127000" lvl="8" marL="292100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rgbClr val="FFFFFF"/>
              </a:buClr>
              <a:buSzPct val="100000"/>
              <a:defRPr sz="12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43" name="Shape 1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rgbClr val="FFFFFF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ustom layout 6">
    <p:bg>
      <p:bgPr>
        <a:solidFill>
          <a:srgbClr val="FFFFFF"/>
        </a:solid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46" name="Shape 146"/>
          <p:cNvCxnSpPr/>
          <p:nvPr/>
        </p:nvCxnSpPr>
        <p:spPr>
          <a:xfrm>
            <a:off x="831619" y="615325"/>
            <a:ext cx="7494300" cy="0"/>
          </a:xfrm>
          <a:prstGeom prst="straightConnector1">
            <a:avLst/>
          </a:prstGeom>
          <a:noFill/>
          <a:ln cap="flat" cmpd="sng" w="7620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47" name="Shape 147"/>
          <p:cNvSpPr txBox="1"/>
          <p:nvPr>
            <p:ph type="title"/>
          </p:nvPr>
        </p:nvSpPr>
        <p:spPr>
          <a:xfrm>
            <a:off x="832600" y="844000"/>
            <a:ext cx="6419700" cy="155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8" name="Shape 148"/>
          <p:cNvSpPr txBox="1"/>
          <p:nvPr>
            <p:ph idx="1" type="body"/>
          </p:nvPr>
        </p:nvSpPr>
        <p:spPr>
          <a:xfrm>
            <a:off x="832600" y="2623075"/>
            <a:ext cx="2436000" cy="1967400"/>
          </a:xfrm>
          <a:prstGeom prst="rect">
            <a:avLst/>
          </a:prstGeom>
          <a:noFill/>
        </p:spPr>
        <p:txBody>
          <a:bodyPr anchorCtr="0" anchor="t" bIns="91425" lIns="91425" rIns="91425" tIns="91425"/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defRPr sz="1400">
                <a:solidFill>
                  <a:schemeClr val="lt1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9" name="Shape 149"/>
          <p:cNvSpPr txBox="1"/>
          <p:nvPr>
            <p:ph idx="2" type="body"/>
          </p:nvPr>
        </p:nvSpPr>
        <p:spPr>
          <a:xfrm>
            <a:off x="3372188" y="2623075"/>
            <a:ext cx="2436000" cy="1967400"/>
          </a:xfrm>
          <a:prstGeom prst="rect">
            <a:avLst/>
          </a:prstGeom>
          <a:noFill/>
        </p:spPr>
        <p:txBody>
          <a:bodyPr anchorCtr="0" anchor="t" bIns="91425" lIns="91425" rIns="91425" tIns="91425"/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defRPr sz="1400">
                <a:solidFill>
                  <a:schemeClr val="lt1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0" name="Shape 150"/>
          <p:cNvSpPr txBox="1"/>
          <p:nvPr>
            <p:ph idx="3" type="body"/>
          </p:nvPr>
        </p:nvSpPr>
        <p:spPr>
          <a:xfrm>
            <a:off x="5911777" y="2623075"/>
            <a:ext cx="2436000" cy="1967400"/>
          </a:xfrm>
          <a:prstGeom prst="rect">
            <a:avLst/>
          </a:prstGeom>
          <a:noFill/>
        </p:spPr>
        <p:txBody>
          <a:bodyPr anchorCtr="0" anchor="t" bIns="91425" lIns="91425" rIns="91425" tIns="91425"/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defRPr sz="1400">
                <a:solidFill>
                  <a:schemeClr val="lt1"/>
                </a:solidFill>
              </a:defRPr>
            </a:lvl1pPr>
            <a:lvl2pPr lvl="1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2pPr>
            <a:lvl3pPr lvl="2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3pPr>
            <a:lvl4pPr lvl="3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4pPr>
            <a:lvl5pPr lvl="4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5pPr>
            <a:lvl6pPr lvl="5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6pPr>
            <a:lvl7pPr lvl="6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7pPr>
            <a:lvl8pPr lvl="7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8pPr>
            <a:lvl9pPr lvl="8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1"/>
              </a:buClr>
              <a:buSzPct val="100000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1" name="Shape 1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1" name="Shape 2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Shape 26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Shape 29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Shape 30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6181162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Shape 3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Shape 51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2" name="Shape 52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Shape 57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1" name="Shape 6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Shape 62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Live chym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Kysubrse vs Toidicodedao</a:t>
            </a:r>
          </a:p>
        </p:txBody>
      </p:sp>
      <p:sp>
        <p:nvSpPr>
          <p:cNvPr id="157" name="Shape 157"/>
          <p:cNvSpPr txBox="1"/>
          <p:nvPr>
            <p:ph idx="1" type="subTitle"/>
          </p:nvPr>
        </p:nvSpPr>
        <p:spPr>
          <a:xfrm>
            <a:off x="598088" y="2715912"/>
            <a:ext cx="8222100" cy="432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2017/08/19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348300" y="428200"/>
            <a:ext cx="2351400" cy="4399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>
              <a:spcBef>
                <a:spcPts val="0"/>
              </a:spcBef>
              <a:buNone/>
            </a:pPr>
            <a:r>
              <a:rPr b="0" i="0" lang="en" u="none" cap="none" strike="noStrike"/>
              <a:t>Con đường trở thành BrSE</a:t>
            </a: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3539325" y="593900"/>
            <a:ext cx="5090400" cy="4011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04800" lvl="0" marL="254000" marR="0" rtl="0">
              <a:spcBef>
                <a:spcPts val="0"/>
              </a:spcBef>
              <a:buSzPct val="100000"/>
              <a:buChar char="▶"/>
            </a:pPr>
            <a:r>
              <a:rPr b="0" i="0" lang="en" sz="1800" u="none" cap="none" strike="noStrike"/>
              <a:t>1.WHAT : BrSE là gì</a:t>
            </a:r>
          </a:p>
          <a:p>
            <a:pPr indent="-304800" lvl="0" marL="254000" marR="0" rtl="0">
              <a:spcBef>
                <a:spcPts val="0"/>
              </a:spcBef>
              <a:buSzPct val="100000"/>
              <a:buChar char="▶"/>
            </a:pPr>
            <a:r>
              <a:rPr b="0" i="0" lang="en" sz="1800" u="none" cap="none" strike="noStrike"/>
              <a:t>2.WHY : Tại sao lại chọn nghề BrSE</a:t>
            </a:r>
          </a:p>
          <a:p>
            <a:pPr indent="-304800" lvl="0" marL="254000" marR="0" rtl="0">
              <a:spcBef>
                <a:spcPts val="0"/>
              </a:spcBef>
              <a:buSzPct val="100000"/>
              <a:buChar char="▶"/>
            </a:pPr>
            <a:r>
              <a:rPr b="0" i="0" lang="en" sz="1800" u="none" cap="none" strike="noStrike"/>
              <a:t>3.HOW : Làm sao để thành BrSE</a:t>
            </a:r>
          </a:p>
          <a:p>
            <a:pPr indent="-304800" lvl="0" marL="254000" marR="0" rtl="0">
              <a:spcBef>
                <a:spcPts val="0"/>
              </a:spcBef>
              <a:buSzPct val="100000"/>
              <a:buChar char="▶"/>
            </a:pPr>
            <a:r>
              <a:rPr b="0" i="0" lang="en" sz="1800" u="none" cap="none" strike="noStrike"/>
              <a:t>4. WHO : Ai có thể làm BrSE được</a:t>
            </a:r>
          </a:p>
          <a:p>
            <a:pPr indent="-304800" lvl="0" marL="254000" marR="0" rtl="0">
              <a:spcBef>
                <a:spcPts val="0"/>
              </a:spcBef>
              <a:buSzPct val="100000"/>
              <a:buChar char="▶"/>
            </a:pPr>
            <a:r>
              <a:rPr b="0" i="0" lang="en" sz="1800" u="none" cap="none" strike="noStrike"/>
              <a:t>5.WHEN : Khi nào nên bắt đầu, và mức thăng tiến đến đâu</a:t>
            </a:r>
          </a:p>
          <a:p>
            <a:pPr indent="-304800" lvl="0" marL="254000" marR="0" rtl="0">
              <a:spcBef>
                <a:spcPts val="0"/>
              </a:spcBef>
              <a:buSzPct val="100000"/>
              <a:buChar char="▶"/>
            </a:pPr>
            <a:r>
              <a:rPr b="0" i="0" lang="en" sz="1800" u="none" cap="none" strike="noStrike"/>
              <a:t>6.WHERE : Nơi làm việc, nơi sống, công ty nào đang cần.</a:t>
            </a:r>
          </a:p>
          <a:p>
            <a:pPr indent="-190500" lvl="0" marL="254000" marR="0" rtl="0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324475" y="148225"/>
            <a:ext cx="3559500" cy="13737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>
              <a:spcBef>
                <a:spcPts val="0"/>
              </a:spcBef>
              <a:buNone/>
            </a:pPr>
            <a:r>
              <a:rPr b="0" i="0" lang="en" u="none" cap="none" strike="noStrike"/>
              <a:t>1.WHAT : BrSE là gì</a:t>
            </a:r>
          </a:p>
        </p:txBody>
      </p:sp>
      <p:sp>
        <p:nvSpPr>
          <p:cNvPr id="169" name="Shape 169"/>
          <p:cNvSpPr txBox="1"/>
          <p:nvPr>
            <p:ph idx="1" type="body"/>
          </p:nvPr>
        </p:nvSpPr>
        <p:spPr>
          <a:xfrm>
            <a:off x="324475" y="1920450"/>
            <a:ext cx="8494800" cy="2704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190500" lvl="0" marL="254000" marR="0" rtl="0">
              <a:spcBef>
                <a:spcPts val="0"/>
              </a:spcBef>
              <a:buChar char="▶"/>
            </a:pPr>
            <a:r>
              <a:rPr b="0" i="0" lang="en" u="none" cap="none" strike="noStrike"/>
              <a:t>Bridge system engineer</a:t>
            </a:r>
          </a:p>
          <a:p>
            <a:pPr indent="-190500" lvl="0" marL="254000" marR="0" rtl="0">
              <a:spcBef>
                <a:spcPts val="0"/>
              </a:spcBef>
              <a:buChar char="▶"/>
            </a:pPr>
            <a:r>
              <a:rPr b="0" i="0" lang="en" u="none" cap="none" strike="noStrike"/>
              <a:t>Là cầu nối giữa KHÁCH – TEAM offshore</a:t>
            </a:r>
          </a:p>
          <a:p>
            <a:pPr indent="-190500" lvl="0" marL="254000" marR="0" rtl="0">
              <a:spcBef>
                <a:spcPts val="0"/>
              </a:spcBef>
              <a:buChar char="▶"/>
            </a:pPr>
            <a:r>
              <a:rPr b="0" i="0" lang="en" u="none" cap="none" strike="noStrike"/>
              <a:t>Công việc là tổng hợp của Dev + Test + BA + PM</a:t>
            </a:r>
          </a:p>
          <a:p>
            <a:pPr indent="-190500" lvl="0" marL="254000" marR="0" rtl="0">
              <a:spcBef>
                <a:spcPts val="0"/>
              </a:spcBef>
              <a:buNone/>
            </a:pPr>
            <a:r>
              <a:t/>
            </a:r>
            <a:endParaRPr b="0" i="0" u="none" cap="none" strike="noStrik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1347900" y="446125"/>
            <a:ext cx="6448200" cy="912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indent="0" lvl="0" marL="0" marR="0" rtl="0">
              <a:spcBef>
                <a:spcPts val="0"/>
              </a:spcBef>
              <a:buNone/>
            </a:pPr>
            <a:r>
              <a:rPr b="0" i="0" lang="en" u="none" cap="none" strike="noStrike"/>
              <a:t>2. WHY : Tại sao lại chọn nghề BrSE</a:t>
            </a:r>
            <a:br>
              <a:rPr b="0" i="0" lang="en" u="none" cap="none" strike="noStrike"/>
            </a:br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1347925" y="1772900"/>
            <a:ext cx="2917200" cy="1259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Được đi ra nước ngoài (Nhật), cơ hội định cư</a:t>
            </a:r>
          </a:p>
        </p:txBody>
      </p:sp>
      <p:sp>
        <p:nvSpPr>
          <p:cNvPr id="176" name="Shape 176"/>
          <p:cNvSpPr txBox="1"/>
          <p:nvPr>
            <p:ph idx="2" type="body"/>
          </p:nvPr>
        </p:nvSpPr>
        <p:spPr>
          <a:xfrm>
            <a:off x="4878875" y="1772900"/>
            <a:ext cx="2917200" cy="1259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Có cơ hội gặp Idol (kỹ sư tập đoàn lớn)</a:t>
            </a:r>
          </a:p>
        </p:txBody>
      </p:sp>
      <p:sp>
        <p:nvSpPr>
          <p:cNvPr id="177" name="Shape 177"/>
          <p:cNvSpPr txBox="1"/>
          <p:nvPr>
            <p:ph idx="3" type="body"/>
          </p:nvPr>
        </p:nvSpPr>
        <p:spPr>
          <a:xfrm>
            <a:off x="1347900" y="3299650"/>
            <a:ext cx="2917200" cy="1259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Lương tạm ổn : ở VN thì tầm 800 đến 3000, JP 2000 đến 5000</a:t>
            </a:r>
          </a:p>
        </p:txBody>
      </p:sp>
      <p:sp>
        <p:nvSpPr>
          <p:cNvPr id="178" name="Shape 178"/>
          <p:cNvSpPr txBox="1"/>
          <p:nvPr>
            <p:ph idx="4" type="body"/>
          </p:nvPr>
        </p:nvSpPr>
        <p:spPr>
          <a:xfrm>
            <a:off x="4878875" y="3299650"/>
            <a:ext cx="2917200" cy="1259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Trau dồi kỹ năng vs tốc độ cao vì môi trường khắc nghiệt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x="284100" y="307975"/>
            <a:ext cx="2479800" cy="4268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>
              <a:spcBef>
                <a:spcPts val="0"/>
              </a:spcBef>
              <a:buNone/>
            </a:pPr>
            <a:r>
              <a:rPr b="0" i="0" lang="en" u="none" cap="none" strike="noStrike"/>
              <a:t>3.HOW : Làm sao để thành BrSE</a:t>
            </a:r>
          </a:p>
        </p:txBody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3381100" y="307975"/>
            <a:ext cx="5451300" cy="4268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190500" lvl="0" marL="254000" marR="0" rtl="0">
              <a:spcBef>
                <a:spcPts val="0"/>
              </a:spcBef>
              <a:buChar char="▶"/>
            </a:pPr>
            <a:r>
              <a:rPr b="0" i="0" lang="en" u="none" cap="none" strike="noStrike"/>
              <a:t>Có JP N2 vs EN đủ đọc viết được</a:t>
            </a:r>
          </a:p>
          <a:p>
            <a:pPr indent="-190500" lvl="0" marL="254000" marR="0" rtl="0">
              <a:spcBef>
                <a:spcPts val="0"/>
              </a:spcBef>
              <a:buChar char="▶"/>
            </a:pPr>
            <a:r>
              <a:rPr b="0" i="0" lang="en" u="none" cap="none" strike="noStrike"/>
              <a:t>Code cứng : tầm 2 năm trở lên để biết cách fix mọi thể loại bug</a:t>
            </a:r>
          </a:p>
          <a:p>
            <a:pPr indent="-190500" lvl="0" marL="254000" marR="0" rtl="0">
              <a:spcBef>
                <a:spcPts val="0"/>
              </a:spcBef>
              <a:buChar char="▶"/>
            </a:pPr>
            <a:r>
              <a:rPr b="0" i="0" lang="en" u="none" cap="none" strike="noStrike"/>
              <a:t>Kỹ năng mềm : biết cách làm việc (nhóm + đọc lập), đối nhân xử thế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>
            <p:ph type="ctrTitle"/>
          </p:nvPr>
        </p:nvSpPr>
        <p:spPr>
          <a:xfrm>
            <a:off x="683700" y="849050"/>
            <a:ext cx="6909900" cy="129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>
              <a:spcBef>
                <a:spcPts val="0"/>
              </a:spcBef>
              <a:buNone/>
            </a:pPr>
            <a:r>
              <a:rPr b="0" i="0" lang="en" u="none" cap="none" strike="noStrike"/>
              <a:t>4. WHO : Ai có thể làm BrSE được</a:t>
            </a:r>
          </a:p>
        </p:txBody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683700" y="2217650"/>
            <a:ext cx="6909900" cy="222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04800" lvl="0" marL="254000" marR="0" rtl="0">
              <a:spcBef>
                <a:spcPts val="0"/>
              </a:spcBef>
              <a:buSzPct val="100000"/>
              <a:buChar char="▶"/>
            </a:pPr>
            <a:r>
              <a:rPr b="0" i="0" lang="en" sz="1800" u="none" cap="none" strike="noStrike"/>
              <a:t>Ai cũng làm được hết</a:t>
            </a:r>
          </a:p>
          <a:p>
            <a:pPr indent="-304800" lvl="0" marL="254000" marR="0" rtl="0">
              <a:spcBef>
                <a:spcPts val="0"/>
              </a:spcBef>
              <a:buSzPct val="100000"/>
              <a:buChar char="▶"/>
            </a:pPr>
            <a:r>
              <a:rPr b="0" i="0" lang="en" sz="1800" u="none" cap="none" strike="noStrike"/>
              <a:t>Sinh viên , đi làm được vài năm, đã làm được hơn 5 năm và muốn đi đây đi đó</a:t>
            </a:r>
          </a:p>
          <a:p>
            <a:pPr indent="-304800" lvl="0" marL="254000" marR="0" rtl="0">
              <a:spcBef>
                <a:spcPts val="0"/>
              </a:spcBef>
              <a:buSzPct val="100000"/>
              <a:buChar char="▶"/>
            </a:pPr>
            <a:r>
              <a:rPr b="0" i="0" lang="en" sz="1800" u="none" cap="none" strike="noStrike"/>
              <a:t>Dân IT, dân ngoại ngữ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type="title"/>
          </p:nvPr>
        </p:nvSpPr>
        <p:spPr>
          <a:xfrm>
            <a:off x="574350" y="576900"/>
            <a:ext cx="2917200" cy="3996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>
              <a:spcBef>
                <a:spcPts val="0"/>
              </a:spcBef>
              <a:buNone/>
            </a:pPr>
            <a:r>
              <a:rPr b="0" i="0" lang="en" u="none" cap="none" strike="noStrike"/>
              <a:t>5.WHEN : Khi nào nên bắt đầu, và mức thăng tiến đến đâu</a:t>
            </a:r>
          </a:p>
        </p:txBody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4276850" y="576900"/>
            <a:ext cx="4349100" cy="3860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04800" lvl="0" marL="254000" marR="0" rtl="0">
              <a:spcBef>
                <a:spcPts val="0"/>
              </a:spcBef>
              <a:buSzPct val="100000"/>
              <a:buChar char="▶"/>
            </a:pPr>
            <a:r>
              <a:rPr b="0" i="0" lang="en" sz="1800" u="none" cap="none" strike="noStrike"/>
              <a:t>Nên bắt đầu : từ khi đã xác định rõ WHY</a:t>
            </a:r>
          </a:p>
          <a:p>
            <a:pPr indent="-304800" lvl="0" marL="254000" marR="0" rtl="0">
              <a:spcBef>
                <a:spcPts val="0"/>
              </a:spcBef>
              <a:buSzPct val="100000"/>
              <a:buChar char="▶"/>
            </a:pPr>
            <a:r>
              <a:rPr b="0" i="0" lang="en" sz="1800" u="none" cap="none" strike="noStrike"/>
              <a:t>Mức thăng tiến : 5 mức</a:t>
            </a:r>
          </a:p>
          <a:p>
            <a:pPr indent="-304800" lvl="0" marL="254000" marR="0" rtl="0">
              <a:spcBef>
                <a:spcPts val="0"/>
              </a:spcBef>
              <a:buSzPct val="100000"/>
              <a:buAutoNum type="arabicPeriod"/>
            </a:pPr>
            <a:r>
              <a:rPr b="0" i="0" lang="en" sz="1800" u="none" cap="none" strike="noStrike"/>
              <a:t>Beginer</a:t>
            </a:r>
          </a:p>
          <a:p>
            <a:pPr indent="-304800" lvl="0" marL="254000" marR="0" rtl="0">
              <a:spcBef>
                <a:spcPts val="0"/>
              </a:spcBef>
              <a:buSzPct val="100000"/>
              <a:buAutoNum type="arabicPeriod"/>
            </a:pPr>
            <a:r>
              <a:rPr b="0" i="0" lang="en" sz="1800" u="none" cap="none" strike="noStrike"/>
              <a:t>Làm việc độc lập</a:t>
            </a:r>
          </a:p>
          <a:p>
            <a:pPr indent="-304800" lvl="0" marL="254000" marR="0" rtl="0">
              <a:spcBef>
                <a:spcPts val="0"/>
              </a:spcBef>
              <a:buSzPct val="100000"/>
              <a:buAutoNum type="arabicPeriod"/>
            </a:pPr>
            <a:r>
              <a:rPr b="0" i="0" lang="en" sz="1800" u="none" cap="none" strike="noStrike"/>
              <a:t>BrSE Lead</a:t>
            </a:r>
          </a:p>
          <a:p>
            <a:pPr indent="-304800" lvl="0" marL="254000" marR="0" rtl="0">
              <a:spcBef>
                <a:spcPts val="0"/>
              </a:spcBef>
              <a:buSzPct val="100000"/>
              <a:buAutoNum type="arabicPeriod"/>
            </a:pPr>
            <a:r>
              <a:rPr b="0" i="0" lang="en" sz="1800" u="none" cap="none" strike="noStrike"/>
              <a:t>Senior BrSE/ Pre Sale</a:t>
            </a:r>
          </a:p>
          <a:p>
            <a:pPr indent="-304800" lvl="0" marL="254000" marR="0" rtl="0">
              <a:spcBef>
                <a:spcPts val="0"/>
              </a:spcBef>
              <a:buSzPct val="100000"/>
              <a:buAutoNum type="arabicPeriod"/>
            </a:pPr>
            <a:r>
              <a:rPr b="0" i="0" lang="en" sz="1800" u="none" cap="none" strike="noStrike"/>
              <a:t>Manager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/>
          <p:nvPr>
            <p:ph type="title"/>
          </p:nvPr>
        </p:nvSpPr>
        <p:spPr>
          <a:xfrm>
            <a:off x="832600" y="844000"/>
            <a:ext cx="6419700" cy="1550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marR="0" rtl="0">
              <a:spcBef>
                <a:spcPts val="0"/>
              </a:spcBef>
              <a:buNone/>
            </a:pPr>
            <a:r>
              <a:rPr b="0" i="0" lang="en" u="none" cap="none" strike="noStrike"/>
              <a:t>6.WHERE : Nơi làm việc, nơi sống, công ty nào đang cần.</a:t>
            </a:r>
            <a:br>
              <a:rPr b="0" i="0" lang="en" u="none" cap="none" strike="noStrike"/>
            </a:br>
          </a:p>
        </p:txBody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832600" y="2623075"/>
            <a:ext cx="2436000" cy="196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Nơi làm : HN, DN, SG, Japan</a:t>
            </a:r>
          </a:p>
        </p:txBody>
      </p:sp>
      <p:sp>
        <p:nvSpPr>
          <p:cNvPr id="203" name="Shape 203"/>
          <p:cNvSpPr txBox="1"/>
          <p:nvPr>
            <p:ph idx="2" type="body"/>
          </p:nvPr>
        </p:nvSpPr>
        <p:spPr>
          <a:xfrm>
            <a:off x="3372188" y="2623075"/>
            <a:ext cx="2436000" cy="196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Nơi sống : Có thể định cư luôn ở Nhật hoặc muốn qua về j tùy mình</a:t>
            </a:r>
          </a:p>
        </p:txBody>
      </p:sp>
      <p:sp>
        <p:nvSpPr>
          <p:cNvPr id="204" name="Shape 204"/>
          <p:cNvSpPr txBox="1"/>
          <p:nvPr>
            <p:ph idx="3" type="body"/>
          </p:nvPr>
        </p:nvSpPr>
        <p:spPr>
          <a:xfrm>
            <a:off x="5911777" y="2623075"/>
            <a:ext cx="2436000" cy="196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/>
              <a:t>Công ty có nhu cầu tuyển dụng vs đào tạo : Fsoft, GCS, Evolable, Framja, VietIS, Rikkei Soft …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type="title"/>
          </p:nvPr>
        </p:nvSpPr>
        <p:spPr>
          <a:xfrm>
            <a:off x="508000" y="457200"/>
            <a:ext cx="6447501" cy="990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rIns="68575" tIns="3427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1"/>
              </a:buClr>
              <a:buSzPct val="25000"/>
              <a:buFont typeface="Trebuchet MS"/>
              <a:buNone/>
            </a:pPr>
            <a:r>
              <a:t/>
            </a:r>
            <a:endParaRPr b="0" i="0" sz="2700" u="none" cap="none" strike="noStrike">
              <a:solidFill>
                <a:schemeClr val="accen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pic>
        <p:nvPicPr>
          <p:cNvPr descr="Image result for tokuda JAV" id="210" name="Shape 21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76475" y="1620441"/>
            <a:ext cx="2911077" cy="2911077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Shape 211"/>
          <p:cNvSpPr/>
          <p:nvPr/>
        </p:nvSpPr>
        <p:spPr>
          <a:xfrm>
            <a:off x="4800600" y="828390"/>
            <a:ext cx="3158543" cy="1584102"/>
          </a:xfrm>
          <a:prstGeom prst="cloudCallout">
            <a:avLst>
              <a:gd fmla="val -53555" name="adj1"/>
              <a:gd fmla="val 116159" name="adj2"/>
            </a:avLst>
          </a:prstGeom>
          <a:solidFill>
            <a:schemeClr val="accent1"/>
          </a:solidFill>
          <a:ln cap="rnd" cmpd="sng" w="19050">
            <a:solidFill>
              <a:srgbClr val="698D1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34275" lIns="68575" rIns="68575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" sz="1400" u="none" cap="none" strike="noStrike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rPr>
              <a:t>Thank You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